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763D-824C-419F-B6DF-1328DB9557BE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A8AB-FE6B-47AE-8BE5-9F6C97A626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88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3EA1D-4F20-47DA-9B5A-AD829CA8C507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2D94E-F408-418A-BFA5-32E910946B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0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15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11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7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18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4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8FE5-2A5C-4043-ACAB-56D3643CF846}" type="datetimeFigureOut">
              <a:rPr lang="en-GB" smtClean="0"/>
              <a:t>05/11/2025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artreespring.schoolcloud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286328"/>
            <a:ext cx="113237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Wednesday Workshops – all year groups</a:t>
            </a:r>
            <a:endParaRPr lang="en-GB" sz="3200" b="1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</a:t>
            </a:r>
            <a:r>
              <a:rPr lang="en-GB" dirty="0"/>
              <a:t>are pleased to say that </a:t>
            </a:r>
            <a:r>
              <a:rPr lang="en-GB" dirty="0" smtClean="0"/>
              <a:t>we </a:t>
            </a:r>
            <a:r>
              <a:rPr lang="en-GB" dirty="0"/>
              <a:t>will be </a:t>
            </a:r>
            <a:r>
              <a:rPr lang="en-GB" dirty="0" smtClean="0"/>
              <a:t>running workshops on a Wednesday </a:t>
            </a:r>
            <a:r>
              <a:rPr lang="en-GB" dirty="0"/>
              <a:t>from </a:t>
            </a:r>
            <a:r>
              <a:rPr lang="en-GB" b="1" dirty="0"/>
              <a:t>8.45am to 9.00am</a:t>
            </a:r>
            <a:r>
              <a:rPr lang="en-GB" dirty="0"/>
              <a:t>.  </a:t>
            </a:r>
            <a:endParaRPr lang="en-GB" dirty="0" smtClean="0"/>
          </a:p>
          <a:p>
            <a:pPr algn="ctr"/>
            <a:r>
              <a:rPr lang="en-GB" dirty="0" smtClean="0"/>
              <a:t>This is an opportunity for </a:t>
            </a:r>
            <a:r>
              <a:rPr lang="en-GB" dirty="0"/>
              <a:t>parents to come into the classroom to do an activity with their </a:t>
            </a:r>
            <a:r>
              <a:rPr lang="en-GB" dirty="0" smtClean="0"/>
              <a:t>child. </a:t>
            </a:r>
          </a:p>
          <a:p>
            <a:pPr algn="ctr"/>
            <a:r>
              <a:rPr lang="en-GB" b="1" dirty="0" smtClean="0"/>
              <a:t>Parents can ONLY book 1 session via </a:t>
            </a:r>
            <a:r>
              <a:rPr lang="en-GB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GB" b="1" dirty="0" smtClean="0">
                <a:solidFill>
                  <a:srgbClr val="0070C0"/>
                </a:solidFill>
                <a:hlinkClick r:id="rId3"/>
              </a:rPr>
              <a:t>peartreespring.schoolcloud.co.uk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/>
              <a:t>– places are limited.</a:t>
            </a:r>
          </a:p>
          <a:p>
            <a:endParaRPr lang="en-GB" dirty="0"/>
          </a:p>
          <a:p>
            <a:pPr algn="ctr"/>
            <a:endParaRPr lang="en-GB" b="1" smtClean="0"/>
          </a:p>
          <a:p>
            <a:pPr algn="ctr"/>
            <a:r>
              <a:rPr lang="en-GB" b="1" smtClean="0"/>
              <a:t>Sessions </a:t>
            </a:r>
            <a:r>
              <a:rPr lang="en-GB" b="1" dirty="0" smtClean="0"/>
              <a:t>available for </a:t>
            </a:r>
            <a:r>
              <a:rPr lang="en-GB" b="1" dirty="0" smtClean="0"/>
              <a:t>this half term are:</a:t>
            </a:r>
            <a:endParaRPr lang="en-GB" b="1" dirty="0" smtClean="0"/>
          </a:p>
          <a:p>
            <a:endParaRPr lang="en-GB" dirty="0" smtClean="0"/>
          </a:p>
          <a:p>
            <a:pPr algn="ctr"/>
            <a:r>
              <a:rPr lang="en-GB" b="1" dirty="0" smtClean="0"/>
              <a:t>Wednesday </a:t>
            </a:r>
            <a:r>
              <a:rPr lang="en-GB" b="1" dirty="0" smtClean="0"/>
              <a:t>12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2025</a:t>
            </a:r>
            <a:endParaRPr lang="en-GB" b="1" dirty="0" smtClean="0"/>
          </a:p>
          <a:p>
            <a:pPr algn="ctr"/>
            <a:r>
              <a:rPr lang="en-GB" b="1" dirty="0" smtClean="0"/>
              <a:t>Wednesday </a:t>
            </a:r>
            <a:r>
              <a:rPr lang="en-GB" b="1" dirty="0" smtClean="0"/>
              <a:t>19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2025</a:t>
            </a:r>
            <a:endParaRPr lang="en-GB" b="1" dirty="0" smtClean="0"/>
          </a:p>
          <a:p>
            <a:pPr algn="ctr"/>
            <a:r>
              <a:rPr lang="en-GB" b="1" dirty="0" smtClean="0"/>
              <a:t>Wednesday </a:t>
            </a:r>
            <a:r>
              <a:rPr lang="en-GB" b="1" dirty="0" smtClean="0"/>
              <a:t>26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2025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Wednesday 17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2025</a:t>
            </a:r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endParaRPr lang="en-GB" b="1" dirty="0" smtClean="0"/>
          </a:p>
          <a:p>
            <a:r>
              <a:rPr lang="en-GB" dirty="0" smtClean="0"/>
              <a:t>If a session is not available, this means that it is fully booked.  </a:t>
            </a:r>
          </a:p>
          <a:p>
            <a:r>
              <a:rPr lang="en-GB" dirty="0" smtClean="0"/>
              <a:t>If you require any help with bookings or need to cancel a booking, please contact the school office on 01438 233900.</a:t>
            </a:r>
            <a:r>
              <a:rPr lang="en-GB" b="1" dirty="0"/>
              <a:t> 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35479" y="11380023"/>
            <a:ext cx="631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30" name="Picture 6" descr="Creative Workshop for Children. Vector Illustration Stock Vector -  Illustration of creativity, charity: 865932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2" y="3048861"/>
            <a:ext cx="2118433" cy="15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122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Cumberland</dc:creator>
  <cp:lastModifiedBy>M Bell</cp:lastModifiedBy>
  <cp:revision>85</cp:revision>
  <dcterms:created xsi:type="dcterms:W3CDTF">2014-08-31T17:51:16Z</dcterms:created>
  <dcterms:modified xsi:type="dcterms:W3CDTF">2025-11-05T08:21:08Z</dcterms:modified>
</cp:coreProperties>
</file>