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9" autoAdjust="0"/>
    <p:restoredTop sz="94660"/>
  </p:normalViewPr>
  <p:slideViewPr>
    <p:cSldViewPr snapToGrid="0">
      <p:cViewPr varScale="1">
        <p:scale>
          <a:sx n="104" d="100"/>
          <a:sy n="104" d="100"/>
        </p:scale>
        <p:origin x="14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B0763D-824C-419F-B6DF-1328DB9557BE}" type="datetimeFigureOut">
              <a:rPr lang="en-GB" smtClean="0"/>
              <a:t>09/09/2024</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20FA8AB-FE6B-47AE-8BE5-9F6C97A62673}" type="slidenum">
              <a:rPr lang="en-GB" smtClean="0"/>
              <a:t>‹#›</a:t>
            </a:fld>
            <a:endParaRPr lang="en-GB" dirty="0"/>
          </a:p>
        </p:txBody>
      </p:sp>
    </p:spTree>
    <p:extLst>
      <p:ext uri="{BB962C8B-B14F-4D97-AF65-F5344CB8AC3E}">
        <p14:creationId xmlns:p14="http://schemas.microsoft.com/office/powerpoint/2010/main" val="81048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83EA1D-4F20-47DA-9B5A-AD829CA8C507}" type="datetimeFigureOut">
              <a:rPr lang="en-GB" smtClean="0"/>
              <a:t>09/09/2024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F2D94E-F408-418A-BFA5-32E910946BA2}" type="slidenum">
              <a:rPr lang="en-GB" smtClean="0"/>
              <a:t>‹#›</a:t>
            </a:fld>
            <a:endParaRPr lang="en-GB" dirty="0"/>
          </a:p>
        </p:txBody>
      </p:sp>
    </p:spTree>
    <p:extLst>
      <p:ext uri="{BB962C8B-B14F-4D97-AF65-F5344CB8AC3E}">
        <p14:creationId xmlns:p14="http://schemas.microsoft.com/office/powerpoint/2010/main" val="139009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82651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843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377800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280297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235015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13411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67777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48490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98218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49940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8FE5-2A5C-4043-ACAB-56D3643CF846}" type="datetimeFigureOut">
              <a:rPr lang="en-GB" smtClean="0"/>
              <a:t>09/09/2024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208424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38FE5-2A5C-4043-ACAB-56D3643CF846}" type="datetimeFigureOut">
              <a:rPr lang="en-GB" smtClean="0"/>
              <a:t>09/09/2024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309E2-9EE2-4C78-92B9-5B6AB050A4FF}" type="slidenum">
              <a:rPr lang="en-GB" smtClean="0"/>
              <a:t>‹#›</a:t>
            </a:fld>
            <a:endParaRPr lang="en-GB" dirty="0"/>
          </a:p>
        </p:txBody>
      </p:sp>
    </p:spTree>
    <p:extLst>
      <p:ext uri="{BB962C8B-B14F-4D97-AF65-F5344CB8AC3E}">
        <p14:creationId xmlns:p14="http://schemas.microsoft.com/office/powerpoint/2010/main" val="1322668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eartreespring.schoolcloud.co.u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253757" y="-143748"/>
            <a:ext cx="11323782" cy="6647974"/>
          </a:xfrm>
          <a:prstGeom prst="rect">
            <a:avLst/>
          </a:prstGeom>
          <a:noFill/>
        </p:spPr>
        <p:txBody>
          <a:bodyPr wrap="square" rtlCol="0">
            <a:spAutoFit/>
          </a:bodyPr>
          <a:lstStyle/>
          <a:p>
            <a:pPr algn="ctr"/>
            <a:r>
              <a:rPr lang="en-GB" sz="3200" b="1" dirty="0" smtClean="0"/>
              <a:t>Meet your child’s class teacher</a:t>
            </a:r>
          </a:p>
          <a:p>
            <a:pPr algn="ctr"/>
            <a:endParaRPr lang="en-GB" dirty="0"/>
          </a:p>
          <a:p>
            <a:pPr algn="ctr"/>
            <a:r>
              <a:rPr lang="en-GB" dirty="0" smtClean="0"/>
              <a:t>We </a:t>
            </a:r>
            <a:r>
              <a:rPr lang="en-GB" dirty="0"/>
              <a:t>are pleased to say that </a:t>
            </a:r>
            <a:r>
              <a:rPr lang="en-GB" dirty="0" smtClean="0"/>
              <a:t>we </a:t>
            </a:r>
            <a:r>
              <a:rPr lang="en-GB" dirty="0"/>
              <a:t>will </a:t>
            </a:r>
            <a:r>
              <a:rPr lang="en-GB" dirty="0" smtClean="0"/>
              <a:t>be holding ‘Meet your child’s class teacher’ sessions on:</a:t>
            </a:r>
          </a:p>
          <a:p>
            <a:pPr algn="ctr"/>
            <a:endParaRPr lang="en-GB" sz="800" dirty="0"/>
          </a:p>
          <a:p>
            <a:pPr algn="ctr"/>
            <a:r>
              <a:rPr lang="en-GB" b="1" dirty="0" smtClean="0"/>
              <a:t>Monday 16</a:t>
            </a:r>
            <a:r>
              <a:rPr lang="en-GB" b="1" baseline="30000" dirty="0" smtClean="0"/>
              <a:t>th</a:t>
            </a:r>
            <a:r>
              <a:rPr lang="en-GB" b="1" dirty="0" smtClean="0"/>
              <a:t> September 2024</a:t>
            </a:r>
            <a:endParaRPr lang="en-GB" b="1" dirty="0"/>
          </a:p>
          <a:p>
            <a:pPr algn="ctr"/>
            <a:endParaRPr lang="en-GB" sz="800" dirty="0" smtClean="0"/>
          </a:p>
          <a:p>
            <a:pPr algn="ctr"/>
            <a:r>
              <a:rPr lang="en-GB" dirty="0" smtClean="0"/>
              <a:t>Each session will last for 30 minutes and this is</a:t>
            </a:r>
            <a:r>
              <a:rPr lang="en-GB" dirty="0"/>
              <a:t> </a:t>
            </a:r>
            <a:r>
              <a:rPr lang="en-GB" dirty="0" smtClean="0"/>
              <a:t>an opportunity for </a:t>
            </a:r>
            <a:r>
              <a:rPr lang="en-GB" dirty="0"/>
              <a:t>parents to come into the classroom </a:t>
            </a:r>
            <a:r>
              <a:rPr lang="en-GB" dirty="0" smtClean="0"/>
              <a:t>to meet the teacher.  The teacher will outline the expectations for the year group, for example, curriculum, day-to-day routines, show examples of work and any other questions that parents may have.  This will not be an individual session for parents and you will need to leave the session at the allotted time.  We understand that you may have your child/ren with you, so you must supervise them at all times.  Thank you.</a:t>
            </a:r>
          </a:p>
          <a:p>
            <a:pPr algn="ctr"/>
            <a:endParaRPr lang="en-GB" b="1" dirty="0" smtClean="0"/>
          </a:p>
          <a:p>
            <a:pPr algn="ctr"/>
            <a:r>
              <a:rPr lang="en-GB" b="1" dirty="0" smtClean="0"/>
              <a:t>Parents are able to book a </a:t>
            </a:r>
            <a:r>
              <a:rPr lang="en-GB" b="1" dirty="0" smtClean="0"/>
              <a:t>session from Monday </a:t>
            </a:r>
            <a:r>
              <a:rPr lang="en-GB" b="1" smtClean="0"/>
              <a:t>9</a:t>
            </a:r>
            <a:r>
              <a:rPr lang="en-GB" b="1" baseline="30000" smtClean="0"/>
              <a:t>th</a:t>
            </a:r>
            <a:r>
              <a:rPr lang="en-GB" b="1" smtClean="0"/>
              <a:t> September at 6.00pm</a:t>
            </a:r>
          </a:p>
          <a:p>
            <a:pPr algn="ctr"/>
            <a:r>
              <a:rPr lang="en-GB" b="1" dirty="0" smtClean="0"/>
              <a:t> </a:t>
            </a:r>
            <a:r>
              <a:rPr lang="en-GB" b="1" dirty="0" smtClean="0"/>
              <a:t>via </a:t>
            </a:r>
            <a:r>
              <a:rPr lang="en-GB" b="1" dirty="0">
                <a:solidFill>
                  <a:srgbClr val="0070C0"/>
                </a:solidFill>
                <a:hlinkClick r:id="rId3"/>
              </a:rPr>
              <a:t>https://</a:t>
            </a:r>
            <a:r>
              <a:rPr lang="en-GB" b="1" dirty="0" smtClean="0">
                <a:solidFill>
                  <a:srgbClr val="0070C0"/>
                </a:solidFill>
                <a:hlinkClick r:id="rId3"/>
              </a:rPr>
              <a:t>peartreespring.schoolcloud.co.uk</a:t>
            </a:r>
            <a:r>
              <a:rPr lang="en-GB" b="1" dirty="0" smtClean="0">
                <a:solidFill>
                  <a:srgbClr val="0070C0"/>
                </a:solidFill>
              </a:rPr>
              <a:t> </a:t>
            </a:r>
            <a:r>
              <a:rPr lang="en-GB" b="1" dirty="0" smtClean="0"/>
              <a:t>– places are limited.</a:t>
            </a:r>
          </a:p>
          <a:p>
            <a:endParaRPr lang="en-GB" dirty="0"/>
          </a:p>
          <a:p>
            <a:pPr algn="ctr"/>
            <a:r>
              <a:rPr lang="en-GB" b="1" dirty="0" smtClean="0"/>
              <a:t>Session times available are:</a:t>
            </a:r>
          </a:p>
          <a:p>
            <a:pPr algn="ctr"/>
            <a:r>
              <a:rPr lang="en-GB" b="1" dirty="0" smtClean="0"/>
              <a:t>3.30pm to 4.00pm</a:t>
            </a:r>
          </a:p>
          <a:p>
            <a:pPr algn="ctr"/>
            <a:r>
              <a:rPr lang="en-GB" b="1" dirty="0" smtClean="0"/>
              <a:t>4.00pm to 4.30pm</a:t>
            </a:r>
          </a:p>
          <a:p>
            <a:pPr algn="ctr"/>
            <a:r>
              <a:rPr lang="en-GB" b="1" dirty="0" smtClean="0"/>
              <a:t>4.30pm to 5.00pm</a:t>
            </a:r>
          </a:p>
          <a:p>
            <a:pPr algn="ctr"/>
            <a:r>
              <a:rPr lang="en-GB" b="1" dirty="0" smtClean="0"/>
              <a:t>5.00pm to 5.30pm</a:t>
            </a:r>
          </a:p>
          <a:p>
            <a:pPr algn="ctr"/>
            <a:r>
              <a:rPr lang="en-GB" b="1" dirty="0" smtClean="0"/>
              <a:t>5.30pm to 6.00pm</a:t>
            </a:r>
          </a:p>
          <a:p>
            <a:endParaRPr lang="en-GB" dirty="0" smtClean="0"/>
          </a:p>
          <a:p>
            <a:r>
              <a:rPr lang="en-GB" dirty="0" smtClean="0"/>
              <a:t>If a session is not available, this means that it is fully booked.  </a:t>
            </a:r>
          </a:p>
          <a:p>
            <a:r>
              <a:rPr lang="en-GB" dirty="0" smtClean="0"/>
              <a:t>If you require any help with bookings or need to cancel a booking, please contact the school office on 01438 233900.</a:t>
            </a:r>
            <a:r>
              <a:rPr lang="en-GB" b="1" dirty="0"/>
              <a:t> </a:t>
            </a:r>
            <a:endParaRPr lang="en-GB" dirty="0"/>
          </a:p>
        </p:txBody>
      </p:sp>
      <p:sp>
        <p:nvSpPr>
          <p:cNvPr id="6" name="TextBox 5"/>
          <p:cNvSpPr txBox="1"/>
          <p:nvPr/>
        </p:nvSpPr>
        <p:spPr>
          <a:xfrm>
            <a:off x="6635479" y="11380023"/>
            <a:ext cx="631614" cy="1200329"/>
          </a:xfrm>
          <a:prstGeom prst="rect">
            <a:avLst/>
          </a:prstGeom>
          <a:noFill/>
        </p:spPr>
        <p:txBody>
          <a:bodyPr wrap="square" rtlCol="0">
            <a:spAutoFit/>
          </a:bodyPr>
          <a:lstStyle/>
          <a:p>
            <a:endParaRPr lang="en-GB" dirty="0" smtClean="0"/>
          </a:p>
          <a:p>
            <a:endParaRPr lang="en-GB" dirty="0"/>
          </a:p>
          <a:p>
            <a:endParaRPr lang="en-GB" dirty="0" smtClean="0"/>
          </a:p>
          <a:p>
            <a:endParaRPr lang="en-GB" dirty="0"/>
          </a:p>
        </p:txBody>
      </p:sp>
      <p:pic>
        <p:nvPicPr>
          <p:cNvPr id="1030" name="Picture 6" descr="Creative Workshop for Children. Vector Illustration Stock Vector -  Illustration of creativity, charity: 865932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63" y="3950255"/>
            <a:ext cx="2118433" cy="151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91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212</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Cumberland</dc:creator>
  <cp:lastModifiedBy>L Teggart</cp:lastModifiedBy>
  <cp:revision>88</cp:revision>
  <cp:lastPrinted>2023-09-13T07:46:32Z</cp:lastPrinted>
  <dcterms:created xsi:type="dcterms:W3CDTF">2014-08-31T17:51:16Z</dcterms:created>
  <dcterms:modified xsi:type="dcterms:W3CDTF">2024-09-09T09:01:30Z</dcterms:modified>
</cp:coreProperties>
</file>