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D77"/>
    <a:srgbClr val="008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2"/>
    <p:restoredTop sz="94677"/>
  </p:normalViewPr>
  <p:slideViewPr>
    <p:cSldViewPr snapToGrid="0">
      <p:cViewPr varScale="1">
        <p:scale>
          <a:sx n="83" d="100"/>
          <a:sy n="83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340D-A08C-6755-BF4A-17EF62D58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EB3F8-5EF2-4E09-D97C-FC4F2C29D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11E5F-EED3-787E-60D5-8E3FC7CB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6F1F-2948-FE68-E389-E51AA808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C299-279D-98C4-7F48-5E5FACAF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664B-F6BD-B355-64D7-5D104F19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F5394-B499-3DCF-154B-CF2D31465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50F91-0A6C-9778-8596-40578F57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8AABF-8289-48E4-BDF3-2ACE8BBC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DB52D-EF29-9C0F-CBA8-6D97E57B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3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E2F08-0D0C-DD5A-7857-71836A8E3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A9E02-C042-60B2-7050-F2009157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56448-69F9-962C-0408-0CD55F79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17982-A779-FABB-5E0E-3A8B89E8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4E571-A6BB-7D8F-299C-96E4308A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4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C6B9-542B-242B-B5B0-EF7A7E20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22D7-4D84-6C44-C88E-591821E3F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36AF5-13A2-B44A-29F7-BA3AF943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6CD3-AEE8-DA6F-6F1F-A5F49622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CC3BE-45CC-D1E4-6624-6F6C9C5A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9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E3C9-2F4A-78A1-10BF-9147B570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5E40C-E63F-C7F6-8C23-19C35D31B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52C76-BF80-6C47-2C18-0E1D3999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1B35E-07B4-F68D-D145-527CCD84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A0979-4E41-8C42-C07B-5A5B50B7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C9C9-88C9-701D-B542-79BDFC8A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E6A1-8085-E391-6206-4197C4033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82AB8-1BEE-7F79-3E30-CF8439030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487E-0B1A-1D8A-CC51-C42DF88A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6DB73-D949-3427-95F6-03E49ADD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BC9E5-7B88-547A-C253-2E4B5C42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49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6980-6875-1775-F88E-CE9BA826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3791D-C069-584B-68ED-6D62EADDD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22D62-0E71-953D-28BF-728486839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5E057-1E68-1743-82E4-186FE566D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1B3E1-6FE8-1D39-F2D0-BAAC2A2AD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480A9-39F9-D167-2B49-9AD69FEC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0E9CD-99AE-F557-629F-CADA6AD0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DE92B-2F0A-46EC-A34A-B96B6479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3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3BCC-F9FF-8BBA-6DC9-BF7B767F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D017C-7FE5-9BAC-E0D5-CA90DA15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ECFC-F6F9-4FEA-319D-21D0A45A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4E05A-FC67-2394-7FC7-0C103021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0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3B351-D140-EAE7-DEB7-70C4F214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4E8AC-1D45-C92A-A6BF-AF407383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6E20-F5BA-96AD-B726-96362C75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A344-5D34-1AA6-9FFE-D94283C8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0B487-1E0D-8D94-6D46-6191B128A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90F1D-06C8-9E2D-C490-1D9A94E9B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9A650-CCEE-6EC5-E9A3-DDF18450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D160-5975-93C8-0945-5F3A3E6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4A9A2-7AB5-96D5-4740-3AAF0C2A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6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DBFB-FF81-F9C1-3479-C9E491CA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17E9F-3E4F-2888-64EF-794E5D31E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74260-2D96-740C-F8E5-E6B4E1F08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65FE9-1BF2-8BE8-0758-9E71CAAB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02B39-DD2D-348A-C4A8-74D8578D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4FFD9-CB2A-95B3-F590-872A1A91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7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1FBB1-D665-D1EF-1A99-C43C0E6D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F7406-57A7-C202-2EFD-79C014F7E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014BB-68DA-B517-7619-A08F240BE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9A01-3E92-904B-8C60-BE83024EF880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71079-E975-69C7-DA32-D4B373AA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EB820-7563-CFEE-BF13-CBB6D078D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74FF-9BBD-F04D-A451-2284C9E11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6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9F68F68-E91D-1442-1B65-917F70A3B438}"/>
              </a:ext>
            </a:extLst>
          </p:cNvPr>
          <p:cNvSpPr/>
          <p:nvPr/>
        </p:nvSpPr>
        <p:spPr>
          <a:xfrm>
            <a:off x="1490558" y="4574953"/>
            <a:ext cx="3259384" cy="1200329"/>
          </a:xfrm>
          <a:prstGeom prst="wedgeRoundRectCallout">
            <a:avLst>
              <a:gd name="adj1" fmla="val -18527"/>
              <a:gd name="adj2" fmla="val -72093"/>
              <a:gd name="adj3" fmla="val 16667"/>
            </a:avLst>
          </a:prstGeom>
          <a:solidFill>
            <a:srgbClr val="EFCD77">
              <a:alpha val="5021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86489-3880-8037-1839-5C5C6AA5B1D9}"/>
              </a:ext>
            </a:extLst>
          </p:cNvPr>
          <p:cNvSpPr txBox="1"/>
          <p:nvPr/>
        </p:nvSpPr>
        <p:spPr>
          <a:xfrm>
            <a:off x="1304144" y="935472"/>
            <a:ext cx="9608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egoe Print" panose="02000800000000000000" pitchFamily="2" charset="0"/>
              </a:rPr>
              <a:t>Our newly appointed head boy and head girl cordially invite you to join them for </a:t>
            </a:r>
          </a:p>
          <a:p>
            <a:pPr algn="ctr"/>
            <a:r>
              <a:rPr lang="en-GB" sz="3200" dirty="0">
                <a:latin typeface="Segoe Print" panose="02000800000000000000" pitchFamily="2" charset="0"/>
              </a:rPr>
              <a:t>Coffee and Cake</a:t>
            </a:r>
            <a:r>
              <a:rPr lang="en-GB" sz="2000" dirty="0">
                <a:latin typeface="Segoe Print" panose="02000800000000000000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F69F83-0F44-F5C7-5BDC-6E1F5CAEFD60}"/>
              </a:ext>
            </a:extLst>
          </p:cNvPr>
          <p:cNvSpPr txBox="1"/>
          <p:nvPr/>
        </p:nvSpPr>
        <p:spPr>
          <a:xfrm>
            <a:off x="5309620" y="2254254"/>
            <a:ext cx="5450744" cy="1754326"/>
          </a:xfrm>
          <a:prstGeom prst="rect">
            <a:avLst/>
          </a:prstGeom>
          <a:noFill/>
          <a:ln w="38100">
            <a:solidFill>
              <a:srgbClr val="EFCD77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egoe Print" panose="02000800000000000000" pitchFamily="2" charset="0"/>
              </a:rPr>
              <a:t>Friday </a:t>
            </a:r>
            <a:r>
              <a:rPr lang="en-GB" dirty="0">
                <a:latin typeface="Segoe Print" panose="02000800000000000000" pitchFamily="2" charset="0"/>
              </a:rPr>
              <a:t>27</a:t>
            </a:r>
            <a:r>
              <a:rPr lang="en-GB" baseline="30000" dirty="0">
                <a:latin typeface="Segoe Print" panose="02000800000000000000" pitchFamily="2" charset="0"/>
              </a:rPr>
              <a:t>th</a:t>
            </a:r>
            <a:r>
              <a:rPr lang="en-GB" dirty="0">
                <a:latin typeface="Segoe Print" panose="02000800000000000000" pitchFamily="2" charset="0"/>
              </a:rPr>
              <a:t> </a:t>
            </a:r>
            <a:r>
              <a:rPr lang="en-GB" dirty="0" smtClean="0">
                <a:latin typeface="Segoe Print" panose="02000800000000000000" pitchFamily="2" charset="0"/>
              </a:rPr>
              <a:t>September 2024</a:t>
            </a:r>
            <a:endParaRPr lang="en-GB" dirty="0">
              <a:latin typeface="Segoe Print" panose="02000800000000000000" pitchFamily="2" charset="0"/>
            </a:endParaRPr>
          </a:p>
          <a:p>
            <a:pPr algn="ctr"/>
            <a:r>
              <a:rPr lang="en-GB" dirty="0">
                <a:latin typeface="Segoe Print" panose="02000800000000000000" pitchFamily="2" charset="0"/>
              </a:rPr>
              <a:t>f</a:t>
            </a:r>
            <a:r>
              <a:rPr lang="en-GB" dirty="0" smtClean="0">
                <a:latin typeface="Segoe Print" panose="02000800000000000000" pitchFamily="2" charset="0"/>
              </a:rPr>
              <a:t>rom 9am to 10am in </a:t>
            </a:r>
            <a:r>
              <a:rPr lang="en-GB" dirty="0">
                <a:latin typeface="Segoe Print" panose="02000800000000000000" pitchFamily="2" charset="0"/>
              </a:rPr>
              <a:t>the </a:t>
            </a:r>
            <a:r>
              <a:rPr lang="en-GB" dirty="0" smtClean="0">
                <a:latin typeface="Segoe Print" panose="02000800000000000000" pitchFamily="2" charset="0"/>
              </a:rPr>
              <a:t>Deli.  </a:t>
            </a:r>
          </a:p>
          <a:p>
            <a:pPr algn="ctr"/>
            <a:endParaRPr lang="en-GB" dirty="0">
              <a:latin typeface="Segoe Print" panose="02000800000000000000" pitchFamily="2" charset="0"/>
            </a:endParaRPr>
          </a:p>
          <a:p>
            <a:pPr algn="ctr"/>
            <a:r>
              <a:rPr lang="en-GB" dirty="0" smtClean="0">
                <a:latin typeface="Segoe Print" panose="02000800000000000000" pitchFamily="2" charset="0"/>
              </a:rPr>
              <a:t>Donations </a:t>
            </a:r>
            <a:r>
              <a:rPr lang="en-GB" dirty="0">
                <a:latin typeface="Segoe Print" panose="02000800000000000000" pitchFamily="2" charset="0"/>
              </a:rPr>
              <a:t>of cakes are warmly welcome – please give these to the class teacher on Thursday 26</a:t>
            </a:r>
            <a:r>
              <a:rPr lang="en-GB" baseline="30000" dirty="0">
                <a:latin typeface="Segoe Print" panose="02000800000000000000" pitchFamily="2" charset="0"/>
              </a:rPr>
              <a:t>th</a:t>
            </a:r>
            <a:r>
              <a:rPr lang="en-GB" dirty="0">
                <a:latin typeface="Segoe Print" panose="02000800000000000000" pitchFamily="2" charset="0"/>
              </a:rPr>
              <a:t> September </a:t>
            </a:r>
            <a:r>
              <a:rPr lang="en-GB">
                <a:latin typeface="Segoe Print" panose="02000800000000000000" pitchFamily="2" charset="0"/>
              </a:rPr>
              <a:t>2024</a:t>
            </a:r>
            <a:r>
              <a:rPr lang="en-GB" smtClean="0">
                <a:latin typeface="Segoe Print" panose="02000800000000000000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4D5A4-31A7-86A5-E897-3F68BA8614B0}"/>
              </a:ext>
            </a:extLst>
          </p:cNvPr>
          <p:cNvSpPr txBox="1"/>
          <p:nvPr/>
        </p:nvSpPr>
        <p:spPr>
          <a:xfrm>
            <a:off x="5245248" y="4182882"/>
            <a:ext cx="3852209" cy="1754326"/>
          </a:xfrm>
          <a:prstGeom prst="rect">
            <a:avLst/>
          </a:prstGeom>
          <a:noFill/>
          <a:ln w="38100">
            <a:solidFill>
              <a:srgbClr val="EFCD77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egoe Print" panose="02000800000000000000" pitchFamily="2" charset="0"/>
              </a:rPr>
              <a:t>Can’t </a:t>
            </a:r>
            <a:r>
              <a:rPr lang="en-GB" dirty="0">
                <a:latin typeface="Segoe Print" panose="02000800000000000000" pitchFamily="2" charset="0"/>
              </a:rPr>
              <a:t>join us?</a:t>
            </a:r>
          </a:p>
          <a:p>
            <a:pPr algn="ctr"/>
            <a:r>
              <a:rPr lang="en-GB" dirty="0">
                <a:latin typeface="Segoe Print" panose="02000800000000000000" pitchFamily="2" charset="0"/>
              </a:rPr>
              <a:t>Come and say hi and buy a cake at the end of the day. Cakes will be sold on the Key Stage 2 </a:t>
            </a:r>
            <a:r>
              <a:rPr lang="en-GB" dirty="0" smtClean="0">
                <a:latin typeface="Segoe Print" panose="02000800000000000000" pitchFamily="2" charset="0"/>
              </a:rPr>
              <a:t>playground from 3.15pm.</a:t>
            </a:r>
            <a:endParaRPr lang="en-GB" dirty="0">
              <a:latin typeface="Segoe Print" panose="02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5559B-4A11-4332-A14C-8C226228EB3E}"/>
              </a:ext>
            </a:extLst>
          </p:cNvPr>
          <p:cNvSpPr txBox="1"/>
          <p:nvPr/>
        </p:nvSpPr>
        <p:spPr>
          <a:xfrm>
            <a:off x="1583983" y="4690713"/>
            <a:ext cx="307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Segoe Print" panose="02000800000000000000" pitchFamily="2" charset="0"/>
              </a:rPr>
              <a:t>Help us raise money for</a:t>
            </a:r>
            <a:endParaRPr lang="en-GB" dirty="0"/>
          </a:p>
        </p:txBody>
      </p:sp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8AD2F4A-4E1F-C134-5092-94E83AF29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450" y="4993139"/>
            <a:ext cx="2641600" cy="762000"/>
          </a:xfrm>
          <a:prstGeom prst="rect">
            <a:avLst/>
          </a:prstGeom>
        </p:spPr>
      </p:pic>
      <p:pic>
        <p:nvPicPr>
          <p:cNvPr id="9" name="Picture 8" descr="A child and child standing in front of a colorful wall&#10;&#10;Description automatically generated">
            <a:extLst>
              <a:ext uri="{FF2B5EF4-FFF2-40B4-BE49-F238E27FC236}">
                <a16:creationId xmlns:a16="http://schemas.microsoft.com/office/drawing/2014/main" id="{8F26AB36-D0F1-3C99-0AAF-50C3EB51C0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90" b="15388"/>
          <a:stretch/>
        </p:blipFill>
        <p:spPr>
          <a:xfrm>
            <a:off x="1583983" y="2254254"/>
            <a:ext cx="3445798" cy="2191599"/>
          </a:xfrm>
          <a:prstGeom prst="hear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28" y="4531291"/>
            <a:ext cx="1371863" cy="10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0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Stanley</dc:creator>
  <cp:lastModifiedBy>M Bell</cp:lastModifiedBy>
  <cp:revision>7</cp:revision>
  <dcterms:created xsi:type="dcterms:W3CDTF">2023-09-13T15:16:54Z</dcterms:created>
  <dcterms:modified xsi:type="dcterms:W3CDTF">2024-09-19T10:03:10Z</dcterms:modified>
</cp:coreProperties>
</file>