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9" autoAdjust="0"/>
    <p:restoredTop sz="94660"/>
  </p:normalViewPr>
  <p:slideViewPr>
    <p:cSldViewPr snapToGrid="0">
      <p:cViewPr varScale="1">
        <p:scale>
          <a:sx n="69" d="100"/>
          <a:sy n="69" d="100"/>
        </p:scale>
        <p:origin x="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B0763D-824C-419F-B6DF-1328DB9557BE}" type="datetimeFigureOut">
              <a:rPr lang="en-GB" smtClean="0"/>
              <a:t>26/01/2024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0FA8AB-FE6B-47AE-8BE5-9F6C97A62673}" type="slidenum">
              <a:rPr lang="en-GB" smtClean="0"/>
              <a:t>‹#›</a:t>
            </a:fld>
            <a:endParaRPr lang="en-GB" dirty="0"/>
          </a:p>
        </p:txBody>
      </p:sp>
    </p:spTree>
    <p:extLst>
      <p:ext uri="{BB962C8B-B14F-4D97-AF65-F5344CB8AC3E}">
        <p14:creationId xmlns:p14="http://schemas.microsoft.com/office/powerpoint/2010/main" val="81048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3EA1D-4F20-47DA-9B5A-AD829CA8C507}" type="datetimeFigureOut">
              <a:rPr lang="en-GB" smtClean="0"/>
              <a:t>26/01/2024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2D94E-F408-418A-BFA5-32E910946BA2}" type="slidenum">
              <a:rPr lang="en-GB" smtClean="0"/>
              <a:t>‹#›</a:t>
            </a:fld>
            <a:endParaRPr lang="en-GB" dirty="0"/>
          </a:p>
        </p:txBody>
      </p:sp>
    </p:spTree>
    <p:extLst>
      <p:ext uri="{BB962C8B-B14F-4D97-AF65-F5344CB8AC3E}">
        <p14:creationId xmlns:p14="http://schemas.microsoft.com/office/powerpoint/2010/main" val="139009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82651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8432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377800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280297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235015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13411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67777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148490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98218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49940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38FE5-2A5C-4043-ACAB-56D3643CF846}" type="datetimeFigureOut">
              <a:rPr lang="en-GB" smtClean="0"/>
              <a:t>26/01/2024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8C309E2-9EE2-4C78-92B9-5B6AB050A4FF}" type="slidenum">
              <a:rPr lang="en-GB" smtClean="0"/>
              <a:t>‹#›</a:t>
            </a:fld>
            <a:endParaRPr lang="en-GB" dirty="0"/>
          </a:p>
        </p:txBody>
      </p:sp>
    </p:spTree>
    <p:extLst>
      <p:ext uri="{BB962C8B-B14F-4D97-AF65-F5344CB8AC3E}">
        <p14:creationId xmlns:p14="http://schemas.microsoft.com/office/powerpoint/2010/main" val="208424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38FE5-2A5C-4043-ACAB-56D3643CF846}" type="datetimeFigureOut">
              <a:rPr lang="en-GB" smtClean="0"/>
              <a:t>26/01/2024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309E2-9EE2-4C78-92B9-5B6AB050A4FF}" type="slidenum">
              <a:rPr lang="en-GB" smtClean="0"/>
              <a:t>‹#›</a:t>
            </a:fld>
            <a:endParaRPr lang="en-GB" dirty="0"/>
          </a:p>
        </p:txBody>
      </p:sp>
    </p:spTree>
    <p:extLst>
      <p:ext uri="{BB962C8B-B14F-4D97-AF65-F5344CB8AC3E}">
        <p14:creationId xmlns:p14="http://schemas.microsoft.com/office/powerpoint/2010/main" val="1322668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1278829" y="353835"/>
            <a:ext cx="9966036" cy="5078313"/>
          </a:xfrm>
          <a:prstGeom prst="rect">
            <a:avLst/>
          </a:prstGeom>
          <a:noFill/>
        </p:spPr>
        <p:txBody>
          <a:bodyPr wrap="square" rtlCol="0">
            <a:spAutoFit/>
          </a:bodyPr>
          <a:lstStyle/>
          <a:p>
            <a:pPr algn="ctr"/>
            <a:r>
              <a:rPr lang="en-GB" b="1" dirty="0"/>
              <a:t>Invitation for parents of children in</a:t>
            </a:r>
            <a:endParaRPr lang="en-GB" dirty="0"/>
          </a:p>
          <a:p>
            <a:pPr algn="ctr"/>
            <a:r>
              <a:rPr lang="en-GB" b="1" dirty="0" smtClean="0"/>
              <a:t>Amazon Class</a:t>
            </a:r>
            <a:endParaRPr lang="en-GB" dirty="0"/>
          </a:p>
          <a:p>
            <a:r>
              <a:rPr lang="en-GB" b="1" dirty="0"/>
              <a:t> </a:t>
            </a:r>
            <a:endParaRPr lang="en-GB" dirty="0"/>
          </a:p>
          <a:p>
            <a:pPr algn="ctr"/>
            <a:r>
              <a:rPr lang="en-GB" b="1" dirty="0" smtClean="0"/>
              <a:t>Amazon Class</a:t>
            </a:r>
            <a:r>
              <a:rPr lang="en-GB" dirty="0" smtClean="0"/>
              <a:t> children would </a:t>
            </a:r>
            <a:r>
              <a:rPr lang="en-GB" dirty="0"/>
              <a:t>like to invite you to watch their assembly </a:t>
            </a:r>
            <a:r>
              <a:rPr lang="en-GB" b="1" dirty="0"/>
              <a:t>via </a:t>
            </a:r>
            <a:r>
              <a:rPr lang="en-GB" b="1" dirty="0" err="1"/>
              <a:t>Livestorm</a:t>
            </a:r>
            <a:r>
              <a:rPr lang="en-GB" dirty="0"/>
              <a:t> </a:t>
            </a:r>
            <a:endParaRPr lang="en-GB" dirty="0" smtClean="0"/>
          </a:p>
          <a:p>
            <a:pPr algn="ctr"/>
            <a:r>
              <a:rPr lang="en-GB" dirty="0" smtClean="0"/>
              <a:t>on </a:t>
            </a:r>
            <a:r>
              <a:rPr lang="en-GB" b="1" dirty="0"/>
              <a:t>Thursday </a:t>
            </a:r>
            <a:r>
              <a:rPr lang="en-GB" b="1" dirty="0" smtClean="0"/>
              <a:t>1st February 2024 </a:t>
            </a:r>
            <a:r>
              <a:rPr lang="en-GB" b="1" dirty="0"/>
              <a:t>at 9.15am.</a:t>
            </a:r>
            <a:endParaRPr lang="en-GB" dirty="0"/>
          </a:p>
          <a:p>
            <a:pPr algn="ctr"/>
            <a:endParaRPr lang="en-GB" b="1" dirty="0" smtClean="0"/>
          </a:p>
          <a:p>
            <a:pPr algn="ctr"/>
            <a:r>
              <a:rPr lang="en-GB" dirty="0"/>
              <a:t>Parents will receive an email asking them to register for </a:t>
            </a:r>
            <a:r>
              <a:rPr lang="en-GB" dirty="0" err="1"/>
              <a:t>Livestorm</a:t>
            </a:r>
            <a:r>
              <a:rPr lang="en-GB" dirty="0"/>
              <a:t>, alternatively </a:t>
            </a:r>
          </a:p>
          <a:p>
            <a:pPr algn="ctr"/>
            <a:r>
              <a:rPr lang="en-GB" dirty="0"/>
              <a:t>please follow the link below</a:t>
            </a:r>
            <a:r>
              <a:rPr lang="en-GB" dirty="0" smtClean="0"/>
              <a:t>:</a:t>
            </a:r>
          </a:p>
          <a:p>
            <a:pPr algn="ctr"/>
            <a:endParaRPr lang="en-GB" dirty="0"/>
          </a:p>
          <a:p>
            <a:pPr algn="ctr"/>
            <a:r>
              <a:rPr lang="en-GB" dirty="0"/>
              <a:t>https://app.livestorm.co/peartree-spring-primary-school/amazon-class-assembly-2024/live?s=c2ab01a8-ac30-4cb0-8f2c-35e481358a93</a:t>
            </a:r>
          </a:p>
          <a:p>
            <a:pPr algn="ctr"/>
            <a:endParaRPr lang="en-GB" dirty="0"/>
          </a:p>
          <a:p>
            <a:pPr algn="ctr"/>
            <a:endParaRPr lang="en-GB" dirty="0" smtClean="0"/>
          </a:p>
          <a:p>
            <a:pPr algn="ctr"/>
            <a:r>
              <a:rPr lang="en-GB" dirty="0" smtClean="0"/>
              <a:t>After </a:t>
            </a:r>
            <a:r>
              <a:rPr lang="en-GB" dirty="0"/>
              <a:t>the live session a recording of the assembly will be automatically emailed for you to view.  Please DO NOT share this recording.  Please ensure you have an up to date email address registered with the school office.</a:t>
            </a:r>
          </a:p>
          <a:p>
            <a:pPr algn="ctr"/>
            <a:r>
              <a:rPr lang="en-GB" sz="1050" b="1" dirty="0"/>
              <a:t> </a:t>
            </a:r>
            <a:r>
              <a:rPr lang="en-GB" sz="1050" dirty="0"/>
              <a:t> </a:t>
            </a:r>
          </a:p>
          <a:p>
            <a:pPr algn="ctr"/>
            <a:r>
              <a:rPr lang="en-GB" dirty="0"/>
              <a:t>We hope you can join us virtually </a:t>
            </a:r>
            <a:r>
              <a:rPr lang="en-GB" dirty="0" smtClean="0"/>
              <a:t>for Amazon Class Assembly. </a:t>
            </a:r>
            <a:endParaRPr lang="en-GB" dirty="0"/>
          </a:p>
        </p:txBody>
      </p:sp>
      <p:pic>
        <p:nvPicPr>
          <p:cNvPr id="1026" name="Picture 1" descr="Image result for class assemblies i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908" y="5645900"/>
            <a:ext cx="2881745" cy="109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891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108</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Cumberland</dc:creator>
  <cp:lastModifiedBy>M Bell</cp:lastModifiedBy>
  <cp:revision>93</cp:revision>
  <dcterms:created xsi:type="dcterms:W3CDTF">2014-08-31T17:51:16Z</dcterms:created>
  <dcterms:modified xsi:type="dcterms:W3CDTF">2024-01-26T14:49:50Z</dcterms:modified>
</cp:coreProperties>
</file>