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ExtraBold"/>
      <p:bold r:id="rId9"/>
      <p:boldItalic r:id="rId10"/>
    </p:embeddedFont>
    <p:embeddedFont>
      <p:font typeface="Caveat SemiBo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aveatSemiBold-regular.fntdata"/><Relationship Id="rId10" Type="http://schemas.openxmlformats.org/officeDocument/2006/relationships/font" Target="fonts/MontserratExtraBold-boldItalic.fntdata"/><Relationship Id="rId12" Type="http://schemas.openxmlformats.org/officeDocument/2006/relationships/font" Target="fonts/CaveatSemiBold-bold.fntdata"/><Relationship Id="rId9" Type="http://schemas.openxmlformats.org/officeDocument/2006/relationships/font" Target="fonts/Montserrat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c3f373c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c3f373c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c3f373c7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c3f373c7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c3f373c7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c3f373c7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2800500" cy="5143500"/>
          </a:xfrm>
          <a:prstGeom prst="rect">
            <a:avLst/>
          </a:prstGeom>
          <a:solidFill>
            <a:srgbClr val="351C75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aveat SemiBold"/>
                <a:ea typeface="Caveat SemiBold"/>
                <a:cs typeface="Caveat SemiBold"/>
                <a:sym typeface="Caveat SemiBold"/>
              </a:rPr>
              <a:t>My constellation is a remake of a smiley face like this</a:t>
            </a:r>
            <a:r>
              <a:rPr lang="en-GB" sz="3000"/>
              <a:t>: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aveat SemiBold"/>
                <a:ea typeface="Caveat SemiBold"/>
                <a:cs typeface="Caveat SemiBold"/>
                <a:sym typeface="Caveat SemiBold"/>
              </a:rPr>
              <a:t>I hope you like </a:t>
            </a:r>
            <a:r>
              <a:rPr lang="en-GB" sz="3000">
                <a:latin typeface="Caveat SemiBold"/>
                <a:ea typeface="Caveat SemiBold"/>
                <a:cs typeface="Caveat SemiBold"/>
                <a:sym typeface="Caveat SemiBold"/>
              </a:rPr>
              <a:t>my</a:t>
            </a:r>
            <a:r>
              <a:rPr lang="en-GB" sz="3000">
                <a:latin typeface="Caveat SemiBold"/>
                <a:ea typeface="Caveat SemiBold"/>
                <a:cs typeface="Caveat SemiBold"/>
                <a:sym typeface="Caveat SemiBold"/>
              </a:rPr>
              <a:t> remake of a face, out of five what would you rate my picture(I would like the truth please)</a:t>
            </a:r>
            <a:endParaRPr sz="3000"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651800" y="2292600"/>
            <a:ext cx="468900" cy="36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404025" y="2292600"/>
            <a:ext cx="468900" cy="36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783375" y="1927800"/>
            <a:ext cx="468900" cy="36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272450" y="1927800"/>
            <a:ext cx="468900" cy="364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479400" y="234475"/>
            <a:ext cx="1641300" cy="1550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5404025" y="234475"/>
            <a:ext cx="1836600" cy="1550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13"/>
          <p:cNvCxnSpPr>
            <a:stCxn id="59" idx="2"/>
            <a:endCxn id="58" idx="1"/>
          </p:cNvCxnSpPr>
          <p:nvPr/>
        </p:nvCxnSpPr>
        <p:spPr>
          <a:xfrm>
            <a:off x="3792861" y="1784571"/>
            <a:ext cx="479700" cy="2826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13"/>
          <p:cNvCxnSpPr>
            <a:stCxn id="58" idx="3"/>
            <a:endCxn id="55" idx="1"/>
          </p:cNvCxnSpPr>
          <p:nvPr/>
        </p:nvCxnSpPr>
        <p:spPr>
          <a:xfrm>
            <a:off x="4651798" y="2292599"/>
            <a:ext cx="0" cy="1392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>
            <a:stCxn id="56" idx="1"/>
            <a:endCxn id="56" idx="1"/>
          </p:cNvCxnSpPr>
          <p:nvPr/>
        </p:nvCxnSpPr>
        <p:spPr>
          <a:xfrm>
            <a:off x="5404025" y="243194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3"/>
          <p:cNvCxnSpPr>
            <a:stCxn id="60" idx="3"/>
            <a:endCxn id="57" idx="4"/>
          </p:cNvCxnSpPr>
          <p:nvPr/>
        </p:nvCxnSpPr>
        <p:spPr>
          <a:xfrm flipH="1">
            <a:off x="6252364" y="1784571"/>
            <a:ext cx="637500" cy="2826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3"/>
          <p:cNvCxnSpPr>
            <a:stCxn id="57" idx="2"/>
            <a:endCxn id="56" idx="4"/>
          </p:cNvCxnSpPr>
          <p:nvPr/>
        </p:nvCxnSpPr>
        <p:spPr>
          <a:xfrm>
            <a:off x="5872927" y="2292599"/>
            <a:ext cx="0" cy="1392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3"/>
          <p:cNvCxnSpPr>
            <a:stCxn id="56" idx="1"/>
          </p:cNvCxnSpPr>
          <p:nvPr/>
        </p:nvCxnSpPr>
        <p:spPr>
          <a:xfrm>
            <a:off x="5404025" y="243194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3"/>
          <p:cNvCxnSpPr>
            <a:stCxn id="55" idx="4"/>
            <a:endCxn id="56" idx="1"/>
          </p:cNvCxnSpPr>
          <p:nvPr/>
        </p:nvCxnSpPr>
        <p:spPr>
          <a:xfrm>
            <a:off x="5120700" y="2431941"/>
            <a:ext cx="2832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3"/>
          <p:cNvCxnSpPr>
            <a:stCxn id="59" idx="4"/>
            <a:endCxn id="60" idx="1"/>
          </p:cNvCxnSpPr>
          <p:nvPr/>
        </p:nvCxnSpPr>
        <p:spPr>
          <a:xfrm>
            <a:off x="5120698" y="826559"/>
            <a:ext cx="2832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3"/>
          <p:cNvSpPr/>
          <p:nvPr/>
        </p:nvSpPr>
        <p:spPr>
          <a:xfrm>
            <a:off x="3072425" y="2657400"/>
            <a:ext cx="5601000" cy="1029000"/>
          </a:xfrm>
          <a:prstGeom prst="horizontalScroll">
            <a:avLst>
              <a:gd fmla="val 12500" name="adj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500" u="sng">
                <a:latin typeface="Montserrat ExtraBold"/>
                <a:ea typeface="Montserrat ExtraBold"/>
                <a:cs typeface="Montserrat ExtraBold"/>
                <a:sym typeface="Montserrat ExtraBold"/>
              </a:rPr>
              <a:t>My Constellation</a:t>
            </a:r>
            <a:endParaRPr i="1" sz="4500" u="sng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872700" y="1411375"/>
            <a:ext cx="1055100" cy="1029000"/>
          </a:xfrm>
          <a:prstGeom prst="smileyFace">
            <a:avLst>
              <a:gd fmla="val 4653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0" y="0"/>
            <a:ext cx="5822400" cy="1042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Mae Jemison was born on the 17th of October 1956 and died at the age of 66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76" name="Google Shape;76;p14"/>
          <p:cNvSpPr txBox="1"/>
          <p:nvPr/>
        </p:nvSpPr>
        <p:spPr>
          <a:xfrm>
            <a:off x="0" y="1042200"/>
            <a:ext cx="3438900" cy="32823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Mae had several jobs, in 1981 she worked at Weill Medical College, in 1977 she worked at Stanford Engineering and in 1973 Mae worked at Morgan Park High School.</a:t>
            </a:r>
            <a:endParaRPr sz="2500"/>
          </a:p>
        </p:txBody>
      </p:sp>
      <p:sp>
        <p:nvSpPr>
          <p:cNvPr id="77" name="Google Shape;77;p14"/>
          <p:cNvSpPr txBox="1"/>
          <p:nvPr/>
        </p:nvSpPr>
        <p:spPr>
          <a:xfrm>
            <a:off x="5822400" y="0"/>
            <a:ext cx="3321600" cy="3113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Mae Jemison’s dream was to be an </a:t>
            </a:r>
            <a:r>
              <a:rPr lang="en-GB" sz="2500"/>
              <a:t>astronaut and though many people judged her because of her skin colour she still made it up into space!</a:t>
            </a:r>
            <a:endParaRPr sz="25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738" y="2441500"/>
            <a:ext cx="1914525" cy="2390775"/>
          </a:xfrm>
          <a:prstGeom prst="rect">
            <a:avLst/>
          </a:prstGeom>
          <a:noFill/>
          <a:ln cap="flat" cmpd="sng" w="2286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0" y="0"/>
            <a:ext cx="5392602" cy="2194020"/>
          </a:xfrm>
          <a:prstGeom prst="irregularSeal1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QUIZ TIME!!!!!!!!!!!!!</a:t>
            </a:r>
            <a:endParaRPr sz="2500"/>
          </a:p>
        </p:txBody>
      </p:sp>
      <p:sp>
        <p:nvSpPr>
          <p:cNvPr id="84" name="Google Shape;84;p15"/>
          <p:cNvSpPr/>
          <p:nvPr/>
        </p:nvSpPr>
        <p:spPr>
          <a:xfrm>
            <a:off x="5301475" y="104200"/>
            <a:ext cx="3842532" cy="3021948"/>
          </a:xfrm>
          <a:prstGeom prst="irregularSeal1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CLICK ON  THE FLAPS TO SEE THE ANSWERS</a:t>
            </a:r>
            <a:endParaRPr sz="2500"/>
          </a:p>
        </p:txBody>
      </p:sp>
      <p:sp>
        <p:nvSpPr>
          <p:cNvPr id="85" name="Google Shape;85;p15"/>
          <p:cNvSpPr txBox="1"/>
          <p:nvPr/>
        </p:nvSpPr>
        <p:spPr>
          <a:xfrm>
            <a:off x="735900" y="2774450"/>
            <a:ext cx="1315800" cy="11202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</a:rPr>
              <a:t>Mae was born on the 17th of october 1956</a:t>
            </a:r>
            <a:r>
              <a:rPr lang="en-GB">
                <a:solidFill>
                  <a:srgbClr val="FF0000"/>
                </a:solidFill>
              </a:rPr>
              <a:t> 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560088" y="2487950"/>
            <a:ext cx="1667400" cy="1693200"/>
          </a:xfrm>
          <a:prstGeom prst="round1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0000"/>
                </a:solidFill>
              </a:rPr>
              <a:t>When was Mae Jemison born?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315250" y="2774450"/>
            <a:ext cx="1406700" cy="11202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</a:rPr>
              <a:t>Mae had 3 jobs 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943900" y="2487950"/>
            <a:ext cx="1836600" cy="1693200"/>
          </a:xfrm>
          <a:prstGeom prst="round1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0000"/>
                </a:solidFill>
              </a:rPr>
              <a:t>How many jobs did Mae Jemison have?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604200" y="3529950"/>
            <a:ext cx="1667400" cy="11202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</a:rPr>
              <a:t>Mae’s dream was to become an astronaut 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519600" y="3243450"/>
            <a:ext cx="1836600" cy="1693200"/>
          </a:xfrm>
          <a:prstGeom prst="round1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0000"/>
                </a:solidFill>
              </a:rPr>
              <a:t>What was Mae Jemison’s dream?</a:t>
            </a:r>
            <a:endParaRPr b="1" sz="23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